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858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75C880-CEC7-E8AE-4F33-0878D3D151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9357191-EC49-B631-8911-4D1B33F56E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E7AB65-59B2-6940-C767-65138720D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823A2-0FB9-4047-B051-FB11D1A0BAB4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45AB51D-9C46-1E86-16F3-3159A304D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7FFBAFA-BC6E-02DE-7A3B-049189D1D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AE2D-6902-4F97-B46D-7C79FAE13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497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4679C5-D4AE-C80F-C6FB-893F685EA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595A540-6C32-1F42-447D-7E9F42C597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CE5F9C-2214-E26D-DA27-0A2809D4D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823A2-0FB9-4047-B051-FB11D1A0BAB4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2A642D9-6EAD-61A0-D846-9080B060F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7299FB1-845D-5177-D789-77B0ABE5F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AE2D-6902-4F97-B46D-7C79FAE13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4902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839259E-849C-85A1-3098-6C3FAABB64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40B4656-3CEC-81EF-676A-8AB8EFABB8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CF25691-A7CB-A5E2-6C4D-4C96B06F4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823A2-0FB9-4047-B051-FB11D1A0BAB4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E0DCF5-4D6C-B5A0-44CD-E5C61F8C9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183288-02C1-20E9-5267-A3751E2D0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AE2D-6902-4F97-B46D-7C79FAE13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253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238ED3-73D3-348F-05A5-48D88C73E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8E1DF66-C927-AAAC-E212-1D93D785B8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0A5BDA-5AA0-902E-D3C1-D786185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823A2-0FB9-4047-B051-FB11D1A0BAB4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F78BCD-51D2-6073-201F-3E410EA8C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7268202-A840-6F3F-65DD-BAD9B647E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AE2D-6902-4F97-B46D-7C79FAE13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0218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B985C9-8E3D-B3A3-68E7-0B68BDA0F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AF2109B-A728-58B6-625F-FB29E2F2EF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981CEAB-95ED-A24F-A4B6-2FFF11DBE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823A2-0FB9-4047-B051-FB11D1A0BAB4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41118C-7255-1254-6529-D3E6D7512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F8789D-79A0-4611-D06B-8A05F9F93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AE2D-6902-4F97-B46D-7C79FAE13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9829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A4BA51-29FF-E360-F91A-8C108A538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210CB7-0417-F5CF-0DC3-F9CE1F2244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1AB928F-F1F3-D55A-FD33-70758950F3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490FE05-51F8-C581-89DD-6589E4A9E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823A2-0FB9-4047-B051-FB11D1A0BAB4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785D69A-CDE4-3ECF-A265-FC12306D3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5B07CB5-A095-5DF1-8C9D-15BA6F6B8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AE2D-6902-4F97-B46D-7C79FAE13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668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ADB18F-22CE-6435-C5B0-30B80CBEF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86ECA5F-C5A4-1E04-2AFA-60D6C610C3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DBC0FFF-8147-CC44-B843-AE6CF14E80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955E2C7-B987-4C4B-4DC6-297E816987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8C97AAA-E5FC-DA19-BD33-0BA77EA669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FE3A21D-C32A-9365-7B99-EE94C7313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823A2-0FB9-4047-B051-FB11D1A0BAB4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1A07A59-F22F-7B0E-A64C-158012A4E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88B7533-2DCA-1C25-F76D-B254E648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AE2D-6902-4F97-B46D-7C79FAE13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1337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4FA6A5-54AB-EE56-E26C-F5B2DFFC9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59B2375-EBFD-8B90-C77F-7775189A4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823A2-0FB9-4047-B051-FB11D1A0BAB4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1FC052C-2FCC-087C-FA52-1776617CA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CEF6C3A-5F4A-7075-5D13-E9A8C778E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AE2D-6902-4F97-B46D-7C79FAE13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2807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B1BF1CD-DB4D-6555-5CE1-5D9A6A6F3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823A2-0FB9-4047-B051-FB11D1A0BAB4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528A4EB-3B6F-ADAD-CC2C-6433A8929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CC9B7D-AF44-132D-8DA2-2F6751836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AE2D-6902-4F97-B46D-7C79FAE13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459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14282C-6191-00CB-D0C8-A56785341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2E6EFAC-9E94-2301-915B-BE2E83336A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39BE4A8-5E2A-3C03-0396-0B3E28A0F6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BFA2C54-8E9C-86B6-20FC-0DE887563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823A2-0FB9-4047-B051-FB11D1A0BAB4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43586FD-E2EC-E450-3B87-186E22261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E223E94-6C4B-ECB4-C879-46820FD23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AE2D-6902-4F97-B46D-7C79FAE13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8982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54A366-DA10-A627-9F85-4061FEDA1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01F4032-FEA7-02FE-37F2-FC21C87151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C209EAE-09EC-64CE-2BD4-7EEE8C23D6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87C85B2-0A75-6BC9-E64D-8E7EA375F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823A2-0FB9-4047-B051-FB11D1A0BAB4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4FFEB7C-7382-9A2B-64FC-B1E4D39DA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48C87B7-0977-B1D9-0F27-BCB091EFE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AE2D-6902-4F97-B46D-7C79FAE13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939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AFC5D47-1B0B-D8CF-4658-32C2CD039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3E1B81-5EBD-FA7F-E5B0-287203DC5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C75CE6-C93B-DAE9-AFD1-2E04A6F691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F823A2-0FB9-4047-B051-FB11D1A0BAB4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F33EB98-B49D-BE48-85FD-000740A4A6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F59768-E9D6-0A6D-9F26-39D840346B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D1AE2D-6902-4F97-B46D-7C79FAE13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6659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tats.biopapyrus.jp/python/pie-chart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/3.0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E86EA5-577D-4570-365E-FA5C31F74E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t">
            <a:normAutofit fontScale="90000"/>
          </a:bodyPr>
          <a:lstStyle/>
          <a:p>
            <a:r>
              <a:rPr kumimoji="1" lang="ja-JP" altLang="en-US" dirty="0"/>
              <a:t>上席認定資格審査</a:t>
            </a:r>
            <a:br>
              <a:rPr kumimoji="1" lang="en-US" altLang="ja-JP" dirty="0"/>
            </a:br>
            <a:r>
              <a:rPr kumimoji="1" lang="ja-JP" altLang="en-US" dirty="0"/>
              <a:t>におけるプレゼンテーション（例）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ED9862-F8CE-C55A-8658-E3EA1E8426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kumimoji="1" lang="ja-JP" altLang="en-US" sz="3200" dirty="0"/>
              <a:t>認定証番号：</a:t>
            </a:r>
            <a:endParaRPr kumimoji="1" lang="en-US" altLang="ja-JP" sz="3200" dirty="0"/>
          </a:p>
          <a:p>
            <a:pPr algn="l"/>
            <a:r>
              <a:rPr kumimoji="1" lang="ja-JP" altLang="en-US" sz="3200" dirty="0"/>
              <a:t>所属：</a:t>
            </a:r>
            <a:endParaRPr kumimoji="1" lang="en-US" altLang="ja-JP" sz="3200" dirty="0"/>
          </a:p>
          <a:p>
            <a:pPr algn="l"/>
            <a:r>
              <a:rPr lang="ja-JP" altLang="en-US" sz="3200" dirty="0"/>
              <a:t>氏名</a:t>
            </a:r>
            <a:endParaRPr kumimoji="1" lang="ja-JP" altLang="en-US" sz="32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849737C-8043-335A-8C89-046582D72C6C}"/>
              </a:ext>
            </a:extLst>
          </p:cNvPr>
          <p:cNvSpPr txBox="1"/>
          <p:nvPr/>
        </p:nvSpPr>
        <p:spPr>
          <a:xfrm>
            <a:off x="1524000" y="5517931"/>
            <a:ext cx="97956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/>
              <a:t>発表者へ</a:t>
            </a:r>
            <a:endParaRPr kumimoji="1" lang="en-US" altLang="ja-JP" sz="2800" dirty="0"/>
          </a:p>
          <a:p>
            <a:pPr algn="ctr"/>
            <a:r>
              <a:rPr kumimoji="1" lang="ja-JP" altLang="en-US" sz="2800" dirty="0"/>
              <a:t>プレゼンテーション：</a:t>
            </a:r>
            <a:r>
              <a:rPr kumimoji="1" lang="en-US" altLang="ja-JP" sz="2800" dirty="0"/>
              <a:t>30</a:t>
            </a:r>
            <a:r>
              <a:rPr kumimoji="1" lang="ja-JP" altLang="en-US" sz="2800" dirty="0"/>
              <a:t>分、質疑応答：</a:t>
            </a:r>
            <a:r>
              <a:rPr kumimoji="1" lang="en-US" altLang="ja-JP" sz="2800" dirty="0"/>
              <a:t>15</a:t>
            </a:r>
            <a:r>
              <a:rPr kumimoji="1" lang="ja-JP" altLang="en-US" sz="2800" dirty="0"/>
              <a:t>分程度です</a:t>
            </a:r>
          </a:p>
        </p:txBody>
      </p:sp>
    </p:spTree>
    <p:extLst>
      <p:ext uri="{BB962C8B-B14F-4D97-AF65-F5344CB8AC3E}">
        <p14:creationId xmlns:p14="http://schemas.microsoft.com/office/powerpoint/2010/main" val="1018496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611CEE-915D-4945-A3E4-D08B8DD7F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概要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995E60-9C43-E3D5-18B4-3E507DCEE9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kumimoji="1" lang="ja-JP" altLang="en-US" dirty="0"/>
              <a:t>認定医取得日</a:t>
            </a:r>
            <a:endParaRPr kumimoji="1" lang="en-US" altLang="ja-JP" dirty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認定取得後の症例</a:t>
            </a:r>
            <a:endParaRPr lang="en-US" altLang="ja-JP" dirty="0"/>
          </a:p>
          <a:p>
            <a:pPr lvl="1">
              <a:buFont typeface="Wingdings" panose="05000000000000000000" pitchFamily="2" charset="2"/>
              <a:buChar char="p"/>
            </a:pPr>
            <a:r>
              <a:rPr kumimoji="1" lang="ja-JP" altLang="en-US" dirty="0"/>
              <a:t>犬：〇例</a:t>
            </a:r>
            <a:endParaRPr kumimoji="1" lang="en-US" altLang="ja-JP" dirty="0"/>
          </a:p>
          <a:p>
            <a:pPr lvl="1">
              <a:buFont typeface="Wingdings" panose="05000000000000000000" pitchFamily="2" charset="2"/>
              <a:buChar char="p"/>
            </a:pPr>
            <a:r>
              <a:rPr lang="ja-JP" altLang="en-US" dirty="0"/>
              <a:t>猫：〇例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dirty="0"/>
              <a:t>診療実績</a:t>
            </a:r>
            <a:endParaRPr kumimoji="1" lang="en-US" altLang="ja-JP" dirty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dirty="0"/>
              <a:t>治療成績</a:t>
            </a:r>
            <a:endParaRPr kumimoji="1" lang="en-US" altLang="ja-JP" dirty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主な診断</a:t>
            </a:r>
            <a:r>
              <a:rPr lang="en-US" altLang="ja-JP" dirty="0"/>
              <a:t>/</a:t>
            </a:r>
            <a:r>
              <a:rPr lang="ja-JP" altLang="en-US" dirty="0"/>
              <a:t>治療経験</a:t>
            </a:r>
            <a:endParaRPr kumimoji="1" lang="en-US" altLang="ja-JP" dirty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dirty="0"/>
              <a:t>最近の診療</a:t>
            </a:r>
            <a:r>
              <a:rPr kumimoji="1" lang="en-US" altLang="ja-JP" dirty="0"/>
              <a:t>/</a:t>
            </a:r>
            <a:r>
              <a:rPr kumimoji="1" lang="ja-JP" altLang="en-US" dirty="0"/>
              <a:t>研究活動</a:t>
            </a:r>
          </a:p>
        </p:txBody>
      </p:sp>
    </p:spTree>
    <p:extLst>
      <p:ext uri="{BB962C8B-B14F-4D97-AF65-F5344CB8AC3E}">
        <p14:creationId xmlns:p14="http://schemas.microsoft.com/office/powerpoint/2010/main" val="435560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54A298-E360-F28A-0789-936FE816C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診療実績（例）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AEE7B87-200E-9934-ABD9-9664BD1125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犬：〇〇頭</a:t>
            </a:r>
            <a:endParaRPr kumimoji="1" lang="en-US" altLang="ja-JP" dirty="0"/>
          </a:p>
          <a:p>
            <a:r>
              <a:rPr lang="ja-JP" altLang="en-US" dirty="0"/>
              <a:t>心電図検査：〇例</a:t>
            </a:r>
            <a:endParaRPr lang="en-US" altLang="ja-JP" dirty="0"/>
          </a:p>
          <a:p>
            <a:r>
              <a:rPr kumimoji="1" lang="ja-JP" altLang="en-US" dirty="0"/>
              <a:t>心エコー図検査：〇例</a:t>
            </a:r>
            <a:endParaRPr kumimoji="1" lang="en-US" altLang="ja-JP" dirty="0"/>
          </a:p>
          <a:p>
            <a:r>
              <a:rPr lang="ja-JP" altLang="en-US" dirty="0"/>
              <a:t>カテーテル検査：〇例</a:t>
            </a:r>
            <a:endParaRPr kumimoji="1" lang="ja-JP" altLang="en-US" dirty="0"/>
          </a:p>
        </p:txBody>
      </p:sp>
      <p:pic>
        <p:nvPicPr>
          <p:cNvPr id="5" name="図 4" descr="グラフ, サンバースト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9511C1C6-90E2-2CF5-5BE7-EBE4212986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45504" y="1595624"/>
            <a:ext cx="5257810" cy="3666751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5F18CED-D31D-01FE-FCEE-4EC1E3D1F057}"/>
              </a:ext>
            </a:extLst>
          </p:cNvPr>
          <p:cNvSpPr txBox="1"/>
          <p:nvPr/>
        </p:nvSpPr>
        <p:spPr>
          <a:xfrm>
            <a:off x="5745504" y="5262375"/>
            <a:ext cx="525781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hlinkClick r:id="rId3" tooltip="https://stats.biopapyrus.jp/python/pie-chart.html"/>
              </a:rPr>
              <a:t>この写真</a:t>
            </a:r>
            <a:r>
              <a:rPr lang="ja-JP" altLang="en-US" sz="900"/>
              <a:t> の作成者 不明な作成者 は </a:t>
            </a:r>
            <a:r>
              <a:rPr lang="ja-JP" altLang="en-US" sz="900">
                <a:hlinkClick r:id="rId4" tooltip="https://creativecommons.org/licenses/by/3.0/"/>
              </a:rPr>
              <a:t>CC BY</a:t>
            </a:r>
            <a:r>
              <a:rPr lang="ja-JP" altLang="en-US" sz="900"/>
              <a:t> のライセンスを許諾されています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75812F5-F5A9-01DF-662C-44E1F24E2C4F}"/>
              </a:ext>
            </a:extLst>
          </p:cNvPr>
          <p:cNvSpPr txBox="1"/>
          <p:nvPr/>
        </p:nvSpPr>
        <p:spPr>
          <a:xfrm>
            <a:off x="6658595" y="5807631"/>
            <a:ext cx="34316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dirty="0"/>
              <a:t>疾患の内訳など</a:t>
            </a:r>
          </a:p>
        </p:txBody>
      </p:sp>
    </p:spTree>
    <p:extLst>
      <p:ext uri="{BB962C8B-B14F-4D97-AF65-F5344CB8AC3E}">
        <p14:creationId xmlns:p14="http://schemas.microsoft.com/office/powerpoint/2010/main" val="2352814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B27E1F-145C-CA3A-AA48-86794B43E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治療実績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296F271-4E57-802E-288F-8B7883372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内科</a:t>
            </a:r>
            <a:r>
              <a:rPr kumimoji="1" lang="ja-JP" altLang="en-US" dirty="0"/>
              <a:t>的治療：〇例</a:t>
            </a:r>
            <a:endParaRPr kumimoji="1" lang="en-US" altLang="ja-JP" dirty="0"/>
          </a:p>
          <a:p>
            <a:r>
              <a:rPr kumimoji="1" lang="ja-JP" altLang="en-US" dirty="0"/>
              <a:t>特異的な治療を個別で主張してもよい</a:t>
            </a:r>
            <a:endParaRPr kumimoji="1" lang="en-US" altLang="ja-JP" dirty="0"/>
          </a:p>
          <a:p>
            <a:pPr lvl="1">
              <a:buFont typeface="Wingdings" panose="05000000000000000000" pitchFamily="2" charset="2"/>
              <a:buChar char="p"/>
            </a:pPr>
            <a:r>
              <a:rPr lang="ja-JP" altLang="en-US" dirty="0"/>
              <a:t>潜在性拡張型心筋症に対して、</a:t>
            </a:r>
            <a:r>
              <a:rPr lang="en-US" altLang="ja-JP" dirty="0"/>
              <a:t>…</a:t>
            </a:r>
          </a:p>
          <a:p>
            <a:pPr lvl="1">
              <a:buFont typeface="Wingdings" panose="05000000000000000000" pitchFamily="2" charset="2"/>
              <a:buChar char="p"/>
            </a:pPr>
            <a:r>
              <a:rPr kumimoji="1" lang="ja-JP" altLang="en-US" dirty="0"/>
              <a:t>抗不整脈薬治療、</a:t>
            </a:r>
            <a:endParaRPr kumimoji="1" lang="en-US" altLang="ja-JP" dirty="0"/>
          </a:p>
          <a:p>
            <a:pPr lvl="1">
              <a:buFont typeface="Wingdings" panose="05000000000000000000" pitchFamily="2" charset="2"/>
              <a:buChar char="p"/>
            </a:pPr>
            <a:r>
              <a:rPr kumimoji="1" lang="ja-JP" altLang="en-US" dirty="0"/>
              <a:t>肥大型心筋症に対して、</a:t>
            </a:r>
            <a:r>
              <a:rPr kumimoji="1" lang="en-US" altLang="ja-JP" dirty="0"/>
              <a:t>…</a:t>
            </a:r>
            <a:r>
              <a:rPr kumimoji="1" lang="ja-JP" altLang="en-US" dirty="0"/>
              <a:t>など</a:t>
            </a:r>
            <a:endParaRPr kumimoji="1" lang="en-US" altLang="ja-JP" dirty="0"/>
          </a:p>
          <a:p>
            <a:r>
              <a:rPr kumimoji="1" lang="ja-JP" altLang="en-US" dirty="0"/>
              <a:t>手術例：〇例</a:t>
            </a:r>
            <a:endParaRPr kumimoji="1" lang="en-US" altLang="ja-JP" dirty="0"/>
          </a:p>
          <a:p>
            <a:pPr lvl="1">
              <a:buFont typeface="Wingdings" panose="05000000000000000000" pitchFamily="2" charset="2"/>
              <a:buChar char="p"/>
            </a:pPr>
            <a:r>
              <a:rPr lang="ja-JP" altLang="en-US" dirty="0"/>
              <a:t>動脈管開存：〇例</a:t>
            </a:r>
            <a:endParaRPr lang="en-US" altLang="ja-JP" dirty="0"/>
          </a:p>
          <a:p>
            <a:pPr lvl="1">
              <a:buFont typeface="Wingdings" panose="05000000000000000000" pitchFamily="2" charset="2"/>
              <a:buChar char="p"/>
            </a:pPr>
            <a:r>
              <a:rPr kumimoji="1" lang="ja-JP" altLang="en-US" dirty="0"/>
              <a:t>開胸術</a:t>
            </a:r>
            <a:r>
              <a:rPr lang="ja-JP" altLang="en-US" dirty="0"/>
              <a:t>：〇例</a:t>
            </a:r>
            <a:endParaRPr kumimoji="1" lang="en-US" altLang="ja-JP" dirty="0"/>
          </a:p>
          <a:p>
            <a:pPr lvl="1">
              <a:buFont typeface="Wingdings" panose="05000000000000000000" pitchFamily="2" charset="2"/>
              <a:buChar char="p"/>
            </a:pPr>
            <a:r>
              <a:rPr lang="ja-JP" altLang="en-US" dirty="0"/>
              <a:t>開心術：〇例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3911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561A9E-7335-E594-7DD0-4E365C5B6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主な診断</a:t>
            </a:r>
            <a:r>
              <a:rPr kumimoji="1" lang="en-US" altLang="ja-JP" dirty="0"/>
              <a:t>/</a:t>
            </a:r>
            <a:r>
              <a:rPr kumimoji="1" lang="ja-JP" altLang="en-US" dirty="0"/>
              <a:t>治療経験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B6A1BDE-D838-A6D7-F613-26B7B1DF83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心エコー図検査で、組織ドプラ法（例）を使用</a:t>
            </a:r>
            <a:endParaRPr kumimoji="1" lang="en-US" altLang="ja-JP" dirty="0"/>
          </a:p>
          <a:p>
            <a:r>
              <a:rPr lang="ja-JP" altLang="en-US" dirty="0"/>
              <a:t>ホルター心電図解析を行っており</a:t>
            </a:r>
            <a:r>
              <a:rPr lang="en-US" altLang="ja-JP" dirty="0"/>
              <a:t>‥</a:t>
            </a:r>
            <a:r>
              <a:rPr lang="ja-JP" altLang="en-US" dirty="0"/>
              <a:t>・、</a:t>
            </a:r>
            <a:endParaRPr lang="en-US" altLang="ja-JP" dirty="0"/>
          </a:p>
          <a:p>
            <a:r>
              <a:rPr lang="ja-JP" altLang="en-US" dirty="0"/>
              <a:t>カテーテル検査を行っており・・・、</a:t>
            </a:r>
            <a:endParaRPr lang="en-US" altLang="ja-JP" dirty="0"/>
          </a:p>
          <a:p>
            <a:r>
              <a:rPr kumimoji="1" lang="en-US" altLang="ja-JP" dirty="0"/>
              <a:t>CT/MRI</a:t>
            </a:r>
            <a:r>
              <a:rPr kumimoji="1" lang="ja-JP" altLang="en-US" dirty="0"/>
              <a:t>検査を行っており・・・、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34331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DD5F5D-698A-42BC-CF4A-953234027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最近の診療</a:t>
            </a:r>
            <a:r>
              <a:rPr kumimoji="1" lang="en-US" altLang="ja-JP" dirty="0"/>
              <a:t>/</a:t>
            </a:r>
            <a:r>
              <a:rPr kumimoji="1" lang="ja-JP" altLang="en-US" dirty="0"/>
              <a:t>研究活動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D0A6B6D-942B-A39E-8CBD-90B78BBABA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593" y="1690688"/>
            <a:ext cx="10515600" cy="4351338"/>
          </a:xfrm>
        </p:spPr>
        <p:txBody>
          <a:bodyPr/>
          <a:lstStyle/>
          <a:p>
            <a:r>
              <a:rPr kumimoji="1" lang="ja-JP" altLang="en-US" dirty="0"/>
              <a:t>心エコー図検査で、〇〇のパラメータを集積し、解析した結果・・・。</a:t>
            </a:r>
            <a:endParaRPr kumimoji="1" lang="en-US" altLang="ja-JP" dirty="0"/>
          </a:p>
          <a:p>
            <a:r>
              <a:rPr kumimoji="1" lang="ja-JP" altLang="en-US" dirty="0"/>
              <a:t>治療について、クライアントの同意を得て〇〇</a:t>
            </a:r>
            <a:r>
              <a:rPr lang="ja-JP" altLang="en-US" dirty="0"/>
              <a:t>を投与し、解析した結果・・・。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72586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5E039F-D7FF-B033-44BC-5C012FEE0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おわりに</a:t>
            </a:r>
            <a:r>
              <a:rPr kumimoji="1" lang="en-US" altLang="ja-JP" dirty="0"/>
              <a:t>		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37AE503-BB9A-B2C3-2AB4-EECE1B94C5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上席認定医と</a:t>
            </a:r>
            <a:r>
              <a:rPr kumimoji="1" lang="ja-JP" altLang="en-US"/>
              <a:t>して、～</a:t>
            </a:r>
            <a:r>
              <a:rPr kumimoji="1" lang="ja-JP" altLang="en-US" dirty="0"/>
              <a:t>～～</a:t>
            </a:r>
            <a:r>
              <a:rPr kumimoji="1" lang="ja-JP" altLang="en-US"/>
              <a:t>：面接官に主張したい内容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46024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Words>263</Words>
  <Application>Microsoft Office PowerPoint</Application>
  <PresentationFormat>ワイド画面</PresentationFormat>
  <Paragraphs>42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游ゴシック</vt:lpstr>
      <vt:lpstr>游ゴシック Light</vt:lpstr>
      <vt:lpstr>Arial</vt:lpstr>
      <vt:lpstr>Wingdings</vt:lpstr>
      <vt:lpstr>Office テーマ</vt:lpstr>
      <vt:lpstr>上席認定資格審査 におけるプレゼンテーション（例）</vt:lpstr>
      <vt:lpstr>概要</vt:lpstr>
      <vt:lpstr>診療実績（例）</vt:lpstr>
      <vt:lpstr>治療実績</vt:lpstr>
      <vt:lpstr>主な診断/治療経験</vt:lpstr>
      <vt:lpstr>最近の診療/研究活動</vt:lpstr>
      <vt:lpstr>おわりに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卓磨 青木</dc:creator>
  <cp:lastModifiedBy>卓磨 青木</cp:lastModifiedBy>
  <cp:revision>2</cp:revision>
  <dcterms:created xsi:type="dcterms:W3CDTF">2025-03-04T06:26:50Z</dcterms:created>
  <dcterms:modified xsi:type="dcterms:W3CDTF">2025-03-04T06:48:21Z</dcterms:modified>
</cp:coreProperties>
</file>